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2076" y="14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5323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549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86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22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915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62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78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468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08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8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72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CE08-F6F7-4955-A2C5-B4FDE7DF5D5D}" type="datetimeFigureOut">
              <a:rPr lang="es-ES" smtClean="0"/>
              <a:t>27/03/2019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7805-8CC2-4285-991E-2B8C8E6964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46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32620"/>
            <a:ext cx="6480719" cy="8877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268760" y="3295422"/>
            <a:ext cx="3600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CR. EDISSON FERNANDO CAMARGO LÓPEZ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2896" y="3635896"/>
            <a:ext cx="23762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Arial Narrow" panose="020B0606020202030204" pitchFamily="34" charset="0"/>
              </a:rPr>
              <a:t>Inspector Delegado de Planeación Gestión  y Evaluación</a:t>
            </a:r>
            <a:endParaRPr lang="es-ES" sz="800" dirty="0">
              <a:latin typeface="Arial Narrow" panose="020B0606020202030204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518320" y="6861150"/>
            <a:ext cx="3313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EDISSON FERNANDO CAMARGO LÓPEZ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365920" y="6629752"/>
            <a:ext cx="3313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CORONEL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548056" y="7118702"/>
            <a:ext cx="1232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6776080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700456" y="7743923"/>
            <a:ext cx="1232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Bogotá D.C.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190312" y="7751534"/>
            <a:ext cx="5059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27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578846" y="7747342"/>
            <a:ext cx="794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MARZO</a:t>
            </a:r>
            <a:endParaRPr lang="es-ES" sz="1100" dirty="0">
              <a:latin typeface="Century" panose="02040604050505020304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589240" y="7736000"/>
            <a:ext cx="5059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latin typeface="Century" panose="02040604050505020304" pitchFamily="18" charset="0"/>
              </a:rPr>
              <a:t>19</a:t>
            </a:r>
            <a:endParaRPr lang="es-ES" sz="11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410"/>
            <a:ext cx="6769018" cy="9267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36" y="4427984"/>
            <a:ext cx="4752528" cy="4124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5644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CT. Oscar Quintero Sarmiento</dc:creator>
  <cp:lastModifiedBy>CT. Oscar Quintero Sarmiento</cp:lastModifiedBy>
  <cp:revision>2</cp:revision>
  <dcterms:created xsi:type="dcterms:W3CDTF">2019-03-27T16:26:27Z</dcterms:created>
  <dcterms:modified xsi:type="dcterms:W3CDTF">2019-03-27T16:38:23Z</dcterms:modified>
</cp:coreProperties>
</file>